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7" r:id="rId4"/>
    <p:sldId id="257" r:id="rId5"/>
    <p:sldId id="274" r:id="rId6"/>
    <p:sldId id="269" r:id="rId7"/>
    <p:sldId id="272" r:id="rId8"/>
    <p:sldId id="271" r:id="rId9"/>
    <p:sldId id="262" r:id="rId10"/>
    <p:sldId id="273" r:id="rId11"/>
    <p:sldId id="259" r:id="rId12"/>
    <p:sldId id="275" r:id="rId13"/>
    <p:sldId id="276" r:id="rId14"/>
    <p:sldId id="260" r:id="rId15"/>
    <p:sldId id="277" r:id="rId16"/>
    <p:sldId id="278" r:id="rId17"/>
    <p:sldId id="261" r:id="rId18"/>
    <p:sldId id="279" r:id="rId19"/>
    <p:sldId id="280" r:id="rId20"/>
    <p:sldId id="285" r:id="rId21"/>
    <p:sldId id="282" r:id="rId22"/>
    <p:sldId id="283" r:id="rId23"/>
    <p:sldId id="284" r:id="rId24"/>
    <p:sldId id="291" r:id="rId25"/>
    <p:sldId id="286" r:id="rId26"/>
    <p:sldId id="287" r:id="rId27"/>
    <p:sldId id="290" r:id="rId28"/>
    <p:sldId id="288" r:id="rId29"/>
    <p:sldId id="292" r:id="rId30"/>
    <p:sldId id="289" r:id="rId31"/>
    <p:sldId id="293" r:id="rId32"/>
    <p:sldId id="281" r:id="rId33"/>
    <p:sldId id="294" r:id="rId34"/>
    <p:sldId id="26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653" autoAdjust="0"/>
  </p:normalViewPr>
  <p:slideViewPr>
    <p:cSldViewPr>
      <p:cViewPr>
        <p:scale>
          <a:sx n="106" d="100"/>
          <a:sy n="106" d="100"/>
        </p:scale>
        <p:origin x="-1764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6F25-E963-499B-92FA-31A10DF51B9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E457-C76D-4C99-8FE8-AF8CB2BEC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6F25-E963-499B-92FA-31A10DF51B9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E457-C76D-4C99-8FE8-AF8CB2BEC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6F25-E963-499B-92FA-31A10DF51B9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E457-C76D-4C99-8FE8-AF8CB2BEC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6F25-E963-499B-92FA-31A10DF51B9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E457-C76D-4C99-8FE8-AF8CB2BEC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6F25-E963-499B-92FA-31A10DF51B9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E457-C76D-4C99-8FE8-AF8CB2BEC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6F25-E963-499B-92FA-31A10DF51B9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E457-C76D-4C99-8FE8-AF8CB2BEC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6F25-E963-499B-92FA-31A10DF51B9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E457-C76D-4C99-8FE8-AF8CB2BEC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6F25-E963-499B-92FA-31A10DF51B9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E457-C76D-4C99-8FE8-AF8CB2BEC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6F25-E963-499B-92FA-31A10DF51B9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E457-C76D-4C99-8FE8-AF8CB2BEC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6F25-E963-499B-92FA-31A10DF51B9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E457-C76D-4C99-8FE8-AF8CB2BEC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6F25-E963-499B-92FA-31A10DF51B9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E457-C76D-4C99-8FE8-AF8CB2BEC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76F25-E963-499B-92FA-31A10DF51B9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5E457-C76D-4C99-8FE8-AF8CB2BEC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133600" y="42672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FFC000"/>
                </a:solidFill>
                <a:latin typeface="Myriad Roman" pitchFamily="34" charset="0"/>
              </a:rPr>
              <a:t>(И почему эти странные русские прозвали её «редисками»?)</a:t>
            </a:r>
            <a:r>
              <a:rPr lang="ru-RU" dirty="0" smtClean="0">
                <a:solidFill>
                  <a:srgbClr val="FFC000"/>
                </a:solidFill>
                <a:latin typeface="Myriad Roman" pitchFamily="34" charset="0"/>
              </a:rPr>
              <a:t>.</a:t>
            </a:r>
            <a:endParaRPr lang="en-US" dirty="0" smtClean="0">
              <a:solidFill>
                <a:srgbClr val="FFC000"/>
              </a:solidFill>
              <a:latin typeface="Myriad Roman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stom 1">
      <a:majorFont>
        <a:latin typeface="Myriad Pro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8562</TotalTime>
  <Words>11</Words>
  <Application>Microsoft Office PowerPoint</Application>
  <PresentationFormat>On-screen Show (4:3)</PresentationFormat>
  <Paragraphs>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 пяти мסрей</dc:title>
  <dc:creator>USER</dc:creator>
  <cp:lastModifiedBy>USER</cp:lastModifiedBy>
  <cp:revision>492</cp:revision>
  <dcterms:created xsi:type="dcterms:W3CDTF">2014-06-30T01:29:54Z</dcterms:created>
  <dcterms:modified xsi:type="dcterms:W3CDTF">2014-07-09T18:54:12Z</dcterms:modified>
</cp:coreProperties>
</file>